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58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086" autoAdjust="0"/>
  </p:normalViewPr>
  <p:slideViewPr>
    <p:cSldViewPr>
      <p:cViewPr>
        <p:scale>
          <a:sx n="72" d="100"/>
          <a:sy n="72" d="100"/>
        </p:scale>
        <p:origin x="-76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252E-BBF8-448D-9CFC-F782E9B778B9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F39CC-8FDF-4BD6-9FF4-31E63CF2A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567E-F879-41FD-9AE5-A56CF6F239A8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0265-9BEB-4F7A-81B9-45EF44BCE7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567E-F879-41FD-9AE5-A56CF6F239A8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0265-9BEB-4F7A-81B9-45EF44BCE7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567E-F879-41FD-9AE5-A56CF6F239A8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0265-9BEB-4F7A-81B9-45EF44BCE7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567E-F879-41FD-9AE5-A56CF6F239A8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0265-9BEB-4F7A-81B9-45EF44BCE7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567E-F879-41FD-9AE5-A56CF6F239A8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0265-9BEB-4F7A-81B9-45EF44BCE7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567E-F879-41FD-9AE5-A56CF6F239A8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0265-9BEB-4F7A-81B9-45EF44BCE7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567E-F879-41FD-9AE5-A56CF6F239A8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0265-9BEB-4F7A-81B9-45EF44BCE7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567E-F879-41FD-9AE5-A56CF6F239A8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0265-9BEB-4F7A-81B9-45EF44BCE7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567E-F879-41FD-9AE5-A56CF6F239A8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0265-9BEB-4F7A-81B9-45EF44BCE7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567E-F879-41FD-9AE5-A56CF6F239A8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0265-9BEB-4F7A-81B9-45EF44BCE7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567E-F879-41FD-9AE5-A56CF6F239A8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0265-9BEB-4F7A-81B9-45EF44BCE7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5567E-F879-41FD-9AE5-A56CF6F239A8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0265-9BEB-4F7A-81B9-45EF44BCE7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8;&#1072;&#1090;&#1100;&#1103;&#1085;&#1072;\Downloads\&#1055;&#1077;&#1085;&#1079;&#1072;%20&#1047;&#1080;&#1084;&#1072;%202016%20&#1040;&#1101;&#1088;&#1086;&#1089;&#1098;&#1077;&#1084;&#1082;&#1072;%204K%20RCPark.mp4" TargetMode="Externa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.-Kozlyatskoe-N-Lomovskij-r-on-foto-Grigorij-Kapustin-1-1190x7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gerb_penzenskoj_oblas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64447" cy="17859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 rot="21283121">
            <a:off x="22765" y="2283165"/>
            <a:ext cx="9294532" cy="92333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Пройдись по Пензенскому краю…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Рисунок 10" descr="4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93472">
            <a:off x="1243649" y="152890"/>
            <a:ext cx="3541855" cy="2419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4170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26282">
            <a:off x="4876658" y="119319"/>
            <a:ext cx="3314968" cy="220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786314" y="5288340"/>
            <a:ext cx="500066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Автор презентации:</a:t>
            </a:r>
          </a:p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оспитатель МБДОУ </a:t>
            </a:r>
            <a:r>
              <a:rPr lang="ru-RU" sz="2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дс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№19</a:t>
            </a:r>
          </a:p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Орешкина Татьяна Геннадьевна</a:t>
            </a:r>
          </a:p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г. Кузнецк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ons.ru-615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57290" y="285728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Символика Пензенской области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pic>
        <p:nvPicPr>
          <p:cNvPr id="4" name="Рисунок 3" descr="gerb_penzenskoj_oblas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42918"/>
            <a:ext cx="2143140" cy="280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71802" y="1928802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Герб Пензенской области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pic>
        <p:nvPicPr>
          <p:cNvPr id="6" name="Рисунок 5" descr="Flag_of_Penza_Obla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929066"/>
            <a:ext cx="3000396" cy="2443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28992" y="4786322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Флаг Пензенской области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ons.ru-615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142852"/>
            <a:ext cx="82153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Гимн Пензенской области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                                          (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слова К.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Сурской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071546"/>
            <a:ext cx="7643866" cy="747897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Мы Великой России навеки верны,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Светлым далям свободных широт,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И сердцами в наш Пензенский край влюблены,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Он — Отчизны надежный оплот!</a:t>
            </a:r>
          </a:p>
          <a:p>
            <a:r>
              <a:rPr lang="ru-RU" dirty="0" smtClean="0">
                <a:latin typeface="Georgia" pitchFamily="18" charset="0"/>
              </a:rPr>
              <a:t>Лентой дружбы блестит величаво Сура,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Крепнет братских народов союз,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Нас сплотила земля, словно символ добра,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Отчий край — ты и есть наша Русь!</a:t>
            </a:r>
          </a:p>
          <a:p>
            <a:r>
              <a:rPr lang="ru-RU" dirty="0" smtClean="0">
                <a:latin typeface="Georgia" pitchFamily="18" charset="0"/>
              </a:rPr>
              <a:t>Славься, Отечество родное!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Славься, любимый Сурский край!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Связаны с тобой судьбой одною,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Ты живи в веках и </a:t>
            </a:r>
            <a:r>
              <a:rPr lang="ru-RU" dirty="0" smtClean="0">
                <a:latin typeface="Georgia" pitchFamily="18" charset="0"/>
              </a:rPr>
              <a:t>процветай!</a:t>
            </a: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Свято </a:t>
            </a:r>
            <a:r>
              <a:rPr lang="ru-RU" dirty="0" smtClean="0">
                <a:latin typeface="Georgia" pitchFamily="18" charset="0"/>
              </a:rPr>
              <a:t>чтим мы героев минувших времен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И </a:t>
            </a:r>
            <a:r>
              <a:rPr lang="ru-RU" dirty="0" smtClean="0">
                <a:latin typeface="Georgia" pitchFamily="18" charset="0"/>
              </a:rPr>
              <a:t>нелегкие вехи в судьбе,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Ты в победном сиянье российских знамен,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Край наш Пензенский, слава тебе!</a:t>
            </a:r>
          </a:p>
          <a:p>
            <a:r>
              <a:rPr lang="ru-RU" dirty="0" smtClean="0">
                <a:latin typeface="Georgia" pitchFamily="18" charset="0"/>
              </a:rPr>
              <a:t>Золотые хлеба, сила рук трудовых,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Необъятная </a:t>
            </a:r>
            <a:r>
              <a:rPr lang="ru-RU" dirty="0" smtClean="0">
                <a:latin typeface="Georgia" pitchFamily="18" charset="0"/>
              </a:rPr>
              <a:t>Сурская</a:t>
            </a:r>
            <a:r>
              <a:rPr lang="ru-RU" dirty="0" smtClean="0">
                <a:latin typeface="Georgia" pitchFamily="18" charset="0"/>
              </a:rPr>
              <a:t> новь,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Славный Пензенский край — свет традиций живых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Наша гордость и наша любовь!</a:t>
            </a:r>
          </a:p>
          <a:p>
            <a:r>
              <a:rPr lang="ru-RU" dirty="0" smtClean="0">
                <a:latin typeface="Georgia" pitchFamily="18" charset="0"/>
              </a:rPr>
              <a:t>Славься, Отечество родное!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Славься, любимый Сурский край!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Связаны с тобой судьбой одною,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Ты живи в веках и процветай!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ons.ru-615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Гордость Сурского края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pic>
        <p:nvPicPr>
          <p:cNvPr id="4" name="Рисунок 3" descr="0001-001-Mikhail-JUrevich-Lermontov-1814-18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85795"/>
            <a:ext cx="2643206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Демьян-Бедный-908x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857232"/>
            <a:ext cx="2767584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57554" y="392906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Демьян Бедный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Рисунок 6" descr="15.06-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1" y="928670"/>
            <a:ext cx="2571769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lide_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4357694"/>
            <a:ext cx="435768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ons.ru-615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Земляки Пензенского края…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pic>
        <p:nvPicPr>
          <p:cNvPr id="4" name="Рисунок 3" descr="img0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3071802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4999301371724162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642918"/>
            <a:ext cx="2786050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3214686"/>
            <a:ext cx="414340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ons.ru-615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_J-RfTkrW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2357454" cy="4037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491966902_12kosmos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1500174"/>
            <a:ext cx="3429024" cy="4862356"/>
          </a:xfrm>
          <a:prstGeom prst="rect">
            <a:avLst/>
          </a:prstGeom>
        </p:spPr>
      </p:pic>
      <p:pic>
        <p:nvPicPr>
          <p:cNvPr id="5" name="Рисунок 4" descr="184683598_w640_h640_img_1174resiz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554" y="1"/>
            <a:ext cx="3233446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143636" y="4643446"/>
            <a:ext cx="30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А. М. </a:t>
            </a:r>
            <a:r>
              <a:rPr lang="ru-RU" dirty="0" smtClean="0">
                <a:latin typeface="Georgia" pitchFamily="18" charset="0"/>
              </a:rPr>
              <a:t>Самокутяев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fons.ru-615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0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Фильм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6" name="Пенза Зима 2016 Аэросъемка 4K RCPar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571480"/>
            <a:ext cx="8810686" cy="607223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ig-56eaa9b6ff93674e3e0c3afb-56ee9c42b9b9d-1bet7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1968" y="0"/>
            <a:ext cx="45720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Славься, отечество родное!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Славься, любимый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урский край!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Связаны с тобой судьбой одною,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Ты живи в веках и процветай!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2786058"/>
            <a:ext cx="64294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itchFamily="18" charset="0"/>
              </a:rPr>
              <a:t>Спасибо за внимание!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 descr="gerb_penzenskoj_oblas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3288" y="5286388"/>
            <a:ext cx="1200711" cy="1571612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ons.ru-615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и картинки в презентации взяты с интернет – ресурса.</a:t>
            </a:r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6357982" cy="729430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Пройдись по пензенскому краю</a:t>
            </a:r>
          </a:p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Матрена Платоновна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Смирнова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r>
              <a:rPr lang="ru-RU" dirty="0" smtClean="0">
                <a:latin typeface="Constantia" pitchFamily="18" charset="0"/>
              </a:rPr>
              <a:t>Пройдись по пензенскому краю,       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    Когда он в зелень весь одет,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    Когда </a:t>
            </a:r>
            <a:r>
              <a:rPr lang="ru-RU" dirty="0">
                <a:latin typeface="Constantia" pitchFamily="18" charset="0"/>
              </a:rPr>
              <a:t>ч</a:t>
            </a:r>
            <a:r>
              <a:rPr lang="ru-RU" dirty="0" smtClean="0">
                <a:latin typeface="Constantia" pitchFamily="18" charset="0"/>
              </a:rPr>
              <a:t>еремуха купает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    В Суре свой ароматный цвет.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    Сады в одежде белоснежной,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    В зеленом бархате земля.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    Недаром Лермонтов так нежно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    Любил родимые поля…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    Пройдешь июльскою порою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    Любой </a:t>
            </a:r>
            <a:r>
              <a:rPr lang="ru-RU" dirty="0" smtClean="0">
                <a:solidFill>
                  <a:srgbClr val="FFC000"/>
                </a:solidFill>
                <a:latin typeface="Constantia" pitchFamily="18" charset="0"/>
              </a:rPr>
              <a:t>дорогой полевой,</a:t>
            </a:r>
            <a:br>
              <a:rPr lang="ru-RU" dirty="0" smtClean="0">
                <a:solidFill>
                  <a:srgbClr val="FFC000"/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Constantia" pitchFamily="18" charset="0"/>
              </a:rPr>
              <a:t>    </a:t>
            </a:r>
          </a:p>
          <a:p>
            <a:endParaRPr lang="ru-RU" dirty="0">
              <a:latin typeface="Constantia" pitchFamily="18" charset="0"/>
            </a:endParaRPr>
          </a:p>
          <a:p>
            <a:endParaRPr lang="ru-RU" dirty="0" smtClean="0">
              <a:latin typeface="Constantia" pitchFamily="18" charset="0"/>
            </a:endParaRPr>
          </a:p>
          <a:p>
            <a:endParaRPr lang="ru-RU" dirty="0">
              <a:latin typeface="Constantia" pitchFamily="18" charset="0"/>
            </a:endParaRPr>
          </a:p>
          <a:p>
            <a:endParaRPr lang="ru-RU" dirty="0" smtClean="0">
              <a:latin typeface="Constantia" pitchFamily="18" charset="0"/>
            </a:endParaRPr>
          </a:p>
          <a:p>
            <a:endParaRPr lang="ru-RU" dirty="0">
              <a:latin typeface="Constantia" pitchFamily="18" charset="0"/>
            </a:endParaRPr>
          </a:p>
          <a:p>
            <a:r>
              <a:rPr lang="ru-RU" dirty="0" smtClean="0">
                <a:latin typeface="Constantia" pitchFamily="18" charset="0"/>
              </a:rPr>
              <a:t>Хлеба </a:t>
            </a:r>
            <a:r>
              <a:rPr lang="ru-RU" dirty="0">
                <a:latin typeface="Constantia" pitchFamily="18" charset="0"/>
              </a:rPr>
              <a:t>над Мокшей и Сурою</a:t>
            </a:r>
            <a:br>
              <a:rPr lang="ru-RU" dirty="0">
                <a:latin typeface="Constantia" pitchFamily="18" charset="0"/>
              </a:rPr>
            </a:br>
            <a:r>
              <a:rPr lang="ru-RU" dirty="0">
                <a:latin typeface="Constantia" pitchFamily="18" charset="0"/>
              </a:rPr>
              <a:t>    Стоят высокою стеной.</a:t>
            </a:r>
            <a:br>
              <a:rPr lang="ru-RU" dirty="0">
                <a:latin typeface="Constantia" pitchFamily="18" charset="0"/>
              </a:rPr>
            </a:br>
            <a:r>
              <a:rPr lang="ru-RU" dirty="0">
                <a:latin typeface="Constantia" pitchFamily="18" charset="0"/>
              </a:rPr>
              <a:t>    Лесов тенистая прохлада,</a:t>
            </a:r>
            <a:br>
              <a:rPr lang="ru-RU" dirty="0">
                <a:latin typeface="Constantia" pitchFamily="18" charset="0"/>
              </a:rPr>
            </a:br>
            <a:r>
              <a:rPr lang="ru-RU" dirty="0">
                <a:latin typeface="Constantia" pitchFamily="18" charset="0"/>
              </a:rPr>
              <a:t>    Ручьи как детская слеза.</a:t>
            </a:r>
            <a:br>
              <a:rPr lang="ru-RU" dirty="0">
                <a:latin typeface="Constantia" pitchFamily="18" charset="0"/>
              </a:rPr>
            </a:br>
            <a:r>
              <a:rPr lang="ru-RU" dirty="0">
                <a:latin typeface="Constantia" pitchFamily="18" charset="0"/>
              </a:rPr>
              <a:t>    И над простором неоглядным</a:t>
            </a:r>
            <a:br>
              <a:rPr lang="ru-RU" dirty="0">
                <a:latin typeface="Constantia" pitchFamily="18" charset="0"/>
              </a:rPr>
            </a:br>
            <a:r>
              <a:rPr lang="ru-RU" dirty="0">
                <a:latin typeface="Constantia" pitchFamily="18" charset="0"/>
              </a:rPr>
              <a:t>    Родного неба бирюза.</a:t>
            </a:r>
            <a:br>
              <a:rPr lang="ru-RU" dirty="0">
                <a:latin typeface="Constantia" pitchFamily="18" charset="0"/>
              </a:rPr>
            </a:br>
            <a:r>
              <a:rPr lang="ru-RU" dirty="0">
                <a:latin typeface="Constantia" pitchFamily="18" charset="0"/>
              </a:rPr>
              <a:t>    Встречаясь с-Волгою-рекою,</a:t>
            </a:r>
            <a:br>
              <a:rPr lang="ru-RU" dirty="0">
                <a:latin typeface="Constantia" pitchFamily="18" charset="0"/>
              </a:rPr>
            </a:br>
            <a:r>
              <a:rPr lang="ru-RU" dirty="0">
                <a:latin typeface="Constantia" pitchFamily="18" charset="0"/>
              </a:rPr>
              <a:t>    Сура твердит ее волне:</a:t>
            </a:r>
            <a:br>
              <a:rPr lang="ru-RU" dirty="0">
                <a:latin typeface="Constantia" pitchFamily="18" charset="0"/>
              </a:rPr>
            </a:br>
            <a:r>
              <a:rPr lang="ru-RU" dirty="0">
                <a:latin typeface="Constantia" pitchFamily="18" charset="0"/>
              </a:rPr>
              <a:t>    О наших пензенских героях</a:t>
            </a:r>
            <a:br>
              <a:rPr lang="ru-RU" dirty="0">
                <a:latin typeface="Constantia" pitchFamily="18" charset="0"/>
              </a:rPr>
            </a:br>
            <a:r>
              <a:rPr lang="ru-RU" dirty="0">
                <a:latin typeface="Constantia" pitchFamily="18" charset="0"/>
              </a:rPr>
              <a:t>    Поведай, Волга, всей стране.</a:t>
            </a:r>
            <a:br>
              <a:rPr lang="ru-RU" dirty="0">
                <a:latin typeface="Constantia" pitchFamily="18" charset="0"/>
              </a:rPr>
            </a:br>
            <a:r>
              <a:rPr lang="ru-RU" dirty="0">
                <a:latin typeface="Constantia" pitchFamily="18" charset="0"/>
              </a:rPr>
              <a:t>    О нашем луке и пшенице,</a:t>
            </a:r>
            <a:br>
              <a:rPr lang="ru-RU" dirty="0">
                <a:latin typeface="Constantia" pitchFamily="18" charset="0"/>
              </a:rPr>
            </a:br>
            <a:r>
              <a:rPr lang="ru-RU" dirty="0">
                <a:latin typeface="Constantia" pitchFamily="18" charset="0"/>
              </a:rPr>
              <a:t>    О волокнистой конопле.</a:t>
            </a:r>
            <a:br>
              <a:rPr lang="ru-RU" dirty="0">
                <a:latin typeface="Constantia" pitchFamily="18" charset="0"/>
              </a:rPr>
            </a:br>
            <a:r>
              <a:rPr lang="ru-RU" dirty="0">
                <a:latin typeface="Constantia" pitchFamily="18" charset="0"/>
              </a:rPr>
              <a:t>    О том, что стало все </a:t>
            </a:r>
            <a:r>
              <a:rPr lang="ru-RU" dirty="0">
                <a:solidFill>
                  <a:srgbClr val="FFC000"/>
                </a:solidFill>
                <a:latin typeface="Constantia" pitchFamily="18" charset="0"/>
              </a:rPr>
              <a:t>родиться</a:t>
            </a:r>
            <a:r>
              <a:rPr lang="ru-RU" dirty="0">
                <a:latin typeface="Constantia" pitchFamily="18" charset="0"/>
              </a:rPr>
              <a:t/>
            </a:r>
            <a:br>
              <a:rPr lang="ru-RU" dirty="0">
                <a:latin typeface="Constantia" pitchFamily="18" charset="0"/>
              </a:rPr>
            </a:br>
            <a:r>
              <a:rPr lang="ru-RU" dirty="0">
                <a:latin typeface="Constantia" pitchFamily="18" charset="0"/>
              </a:rPr>
              <a:t>  </a:t>
            </a:r>
            <a:r>
              <a:rPr lang="ru-RU" dirty="0">
                <a:solidFill>
                  <a:srgbClr val="FFC000"/>
                </a:solidFill>
                <a:latin typeface="Constantia" pitchFamily="18" charset="0"/>
              </a:rPr>
              <a:t>  На вольной пензенской земле.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ons.ru-615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2960-16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928802"/>
            <a:ext cx="7518367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285728"/>
            <a:ext cx="6172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Пензенская область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gerb_penzenskoj_oblast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143380"/>
            <a:ext cx="1691062" cy="2213432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ons.ru-615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928802"/>
            <a:ext cx="628654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357166"/>
            <a:ext cx="77867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Административный центр области – город 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Пенза.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Граничит с Ульяновской, Саратовской, Тамбовской, Рязанской областями и Республикой Мордовия. Народные названия региона – «Пензенский край», «Сурский край».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mediagal_307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749457"/>
            <a:ext cx="4286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 области насчитывается более 3000 рек и ручьев. Наиболее крупные из рек – Сура, Мокша, Хопер, Ворона. 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ons.ru-615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4170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3143224"/>
            <a:ext cx="557216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дс\Патриотич.уголок\пензенская область\middle_city-russia-penz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9241" y="357166"/>
            <a:ext cx="4504759" cy="2830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qilkdwsqe3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57430"/>
            <a:ext cx="418058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0"/>
            <a:ext cx="357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берегах Суры родной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Распластался город мой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преданиям далеким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сказаньям стариков,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Начинался город Пенза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Посреди семи холмов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(Сергей Живой)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ons.ru-615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0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  Пенза раньше…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pic>
        <p:nvPicPr>
          <p:cNvPr id="4" name="Рисунок 3" descr="44693db8c195d113968097c010683bb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00108"/>
            <a:ext cx="392909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766R._Penza._Kazanskaya_sloboda_i_r._Penza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00108"/>
            <a:ext cx="4286280" cy="2636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age_jpe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929066"/>
            <a:ext cx="4000528" cy="2647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0_1c9992_e2a33c04_X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929066"/>
            <a:ext cx="428628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fons.ru-615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0_1370e3_4ee59968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000107"/>
            <a:ext cx="4000528" cy="2618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_1613e1_15ef0cbf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000107"/>
            <a:ext cx="4071934" cy="2617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oto.cheb_.ru-20652-1024x68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857628"/>
            <a:ext cx="400052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oto_img_77_54688_filarmoniyasaj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857628"/>
            <a:ext cx="407196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00100" y="0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Пенза сейчас…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fons.ru-615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285728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Губернатор Пензенской области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Иван Александрович Белозерцев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pic>
        <p:nvPicPr>
          <p:cNvPr id="6" name="Рисунок 5" descr="ofic_pozitivna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357298"/>
            <a:ext cx="4857784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205</Words>
  <Application>Microsoft Office PowerPoint</Application>
  <PresentationFormat>Экран (4:3)</PresentationFormat>
  <Paragraphs>60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59</cp:revision>
  <dcterms:created xsi:type="dcterms:W3CDTF">2018-08-02T08:53:00Z</dcterms:created>
  <dcterms:modified xsi:type="dcterms:W3CDTF">2018-08-19T16:23:23Z</dcterms:modified>
</cp:coreProperties>
</file>